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D6A"/>
    <a:srgbClr val="E47879"/>
    <a:srgbClr val="E815D7"/>
    <a:srgbClr val="E18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90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F38DD-5F7C-A04B-B3F4-274BAA3DF4A4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1DFE-B8CB-4F4E-8229-C0EA8764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2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C1DFE-B8CB-4F4E-8229-C0EA876426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71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30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74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3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30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5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9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3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2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3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C7D7-5560-294A-8F49-771F2E195E48}" type="datetimeFigureOut">
              <a:rPr lang="en-US" smtClean="0"/>
              <a:t>26/03/13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665F6-3A7D-294D-84FD-E8B913EBC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4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rying-bab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177" y="79031"/>
            <a:ext cx="3905824" cy="2561378"/>
          </a:xfrm>
          <a:prstGeom prst="rect">
            <a:avLst/>
          </a:prstGeom>
        </p:spPr>
      </p:pic>
      <p:pic>
        <p:nvPicPr>
          <p:cNvPr id="7" name="Picture 6" descr="COLOURlovers.com-Neo-Valenti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18" y="2413949"/>
            <a:ext cx="4939790" cy="3235676"/>
          </a:xfrm>
          <a:prstGeom prst="rect">
            <a:avLst/>
          </a:prstGeom>
        </p:spPr>
      </p:pic>
      <p:pic>
        <p:nvPicPr>
          <p:cNvPr id="5" name="Picture 4" descr="sleep on factor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80" y="114999"/>
            <a:ext cx="3197938" cy="2398454"/>
          </a:xfrm>
          <a:prstGeom prst="rect">
            <a:avLst/>
          </a:prstGeom>
        </p:spPr>
      </p:pic>
      <p:pic>
        <p:nvPicPr>
          <p:cNvPr id="6" name="Picture 5" descr="456-Factory-0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137" y="2255594"/>
            <a:ext cx="4397126" cy="3394031"/>
          </a:xfrm>
          <a:prstGeom prst="rect">
            <a:avLst/>
          </a:prstGeom>
        </p:spPr>
      </p:pic>
      <p:pic>
        <p:nvPicPr>
          <p:cNvPr id="8" name="Picture 7" descr="800_moodBoard2PinkPetal1-150x15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623" y="114999"/>
            <a:ext cx="2361183" cy="2361183"/>
          </a:xfrm>
          <a:prstGeom prst="rect">
            <a:avLst/>
          </a:prstGeom>
        </p:spPr>
      </p:pic>
      <p:pic>
        <p:nvPicPr>
          <p:cNvPr id="12" name="Picture 11" descr="IMG_0025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18" y="4415017"/>
            <a:ext cx="4257539" cy="2442983"/>
          </a:xfrm>
          <a:prstGeom prst="rect">
            <a:avLst/>
          </a:prstGeom>
        </p:spPr>
      </p:pic>
      <p:pic>
        <p:nvPicPr>
          <p:cNvPr id="13" name="Picture 12" descr="11-405F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10" y="4415017"/>
            <a:ext cx="2437172" cy="2290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71335" y="3009920"/>
            <a:ext cx="2508574" cy="92333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sx="117000" sy="117000" algn="tl" rotWithShape="0">
                    <a:schemeClr val="accent2">
                      <a:lumMod val="60000"/>
                      <a:lumOff val="40000"/>
                      <a:alpha val="40000"/>
                    </a:schemeClr>
                  </a:outerShdw>
                </a:effectLst>
              </a:rPr>
              <a:t>Pink</a:t>
            </a:r>
            <a:endParaRPr lang="en-AU" sz="5400" b="1" cap="none" spc="0" dirty="0">
              <a:ln w="12700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sx="117000" sy="117000" algn="tl" rotWithShape="0">
                  <a:schemeClr val="accent2">
                    <a:lumMod val="60000"/>
                    <a:lumOff val="4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Picture 13" descr="images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382" y="4999129"/>
            <a:ext cx="2299479" cy="1704955"/>
          </a:xfrm>
          <a:prstGeom prst="rect">
            <a:avLst/>
          </a:prstGeom>
        </p:spPr>
      </p:pic>
      <p:sp>
        <p:nvSpPr>
          <p:cNvPr id="15" name="4-Point Star 14"/>
          <p:cNvSpPr/>
          <p:nvPr/>
        </p:nvSpPr>
        <p:spPr>
          <a:xfrm>
            <a:off x="6079909" y="1956749"/>
            <a:ext cx="914400" cy="914400"/>
          </a:xfrm>
          <a:prstGeom prst="star4">
            <a:avLst/>
          </a:prstGeom>
          <a:solidFill>
            <a:srgbClr val="FC7D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47879"/>
              </a:solidFill>
            </a:endParaRPr>
          </a:p>
        </p:txBody>
      </p:sp>
      <p:sp>
        <p:nvSpPr>
          <p:cNvPr id="16" name="4-Point Star 15"/>
          <p:cNvSpPr/>
          <p:nvPr/>
        </p:nvSpPr>
        <p:spPr>
          <a:xfrm rot="20444817">
            <a:off x="6680942" y="2114309"/>
            <a:ext cx="914400" cy="914400"/>
          </a:xfrm>
          <a:prstGeom prst="star4">
            <a:avLst>
              <a:gd name="adj" fmla="val 20834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/>
          <p:cNvSpPr/>
          <p:nvPr/>
        </p:nvSpPr>
        <p:spPr>
          <a:xfrm rot="20328093">
            <a:off x="3765010" y="3933250"/>
            <a:ext cx="914400" cy="914400"/>
          </a:xfrm>
          <a:prstGeom prst="star4">
            <a:avLst/>
          </a:prstGeom>
          <a:solidFill>
            <a:srgbClr val="E815D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4-Point Star 17"/>
          <p:cNvSpPr/>
          <p:nvPr/>
        </p:nvSpPr>
        <p:spPr>
          <a:xfrm rot="3609940">
            <a:off x="2819614" y="1902112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  <a:alpha val="82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44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3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</Words>
  <Application>Microsoft Macintosh PowerPoint</Application>
  <PresentationFormat>On-screen Show (4:3)</PresentationFormat>
  <Paragraphs>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Chloe</dc:creator>
  <cp:lastModifiedBy>Chloe</cp:lastModifiedBy>
  <cp:revision>6</cp:revision>
  <dcterms:created xsi:type="dcterms:W3CDTF">2013-03-26T11:50:14Z</dcterms:created>
  <dcterms:modified xsi:type="dcterms:W3CDTF">2013-03-26T14:06:16Z</dcterms:modified>
</cp:coreProperties>
</file>